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q74ZugkrCFB9C0C2n7wTRNNB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customschemas.google.com/relationships/presentationmetadata" Target="meta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31989e2f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31989e2f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961c64bda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5961c64bd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31989e2f3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831989e2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8f17665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8f17665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8f17665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8f17665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31989e2f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31989e2f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f73be05ea_0_297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g15f73be05ea_0_297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g15f73be05ea_0_29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15f73be05ea_0_29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g15f73be05ea_0_297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g15f73be05ea_0_2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5f73be05ea_0_340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5f73be05ea_0_340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15f73be05ea_0_34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15f73be05ea_0_3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f73be05ea_0_3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5f73be05ea_0_308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g15f73be05ea_0_30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g15f73be05ea_0_30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15f73be05ea_0_3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5f73be05ea_0_3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g15f73be05ea_0_3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15f73be05ea_0_30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g15f73be05ea_0_30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g15f73be05ea_0_3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g15f73be05ea_0_313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g15f73be05ea_0_3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g15f73be05ea_0_31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15f73be05ea_0_31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15f73be05ea_0_3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g15f73be05ea_0_322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15f73be05ea_0_32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g15f73be05ea_0_322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15f73be05ea_0_3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f73be05ea_0_32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g15f73be05ea_0_3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5f73be05ea_0_33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g15f73be05ea_0_330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5f73be05ea_0_330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g15f73be05ea_0_33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g15f73be05ea_0_3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15f73be05ea_0_3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5f73be05ea_0_33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g15f73be05ea_0_3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f73be05ea_0_29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g15f73be05ea_0_29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5f73be05ea_0_2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programcomp@tyeeptsa.or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yeeptsa.org/" TargetMode="External"/><Relationship Id="rId4" Type="http://schemas.openxmlformats.org/officeDocument/2006/relationships/hyperlink" Target="mailto:pythonclub@tyeeptsa.or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yeeptsa.org/Page/PROGRAM%20PAGES/Python%20Bytes%20Club" TargetMode="External"/><Relationship Id="rId4" Type="http://schemas.openxmlformats.org/officeDocument/2006/relationships/hyperlink" Target="mailto:pythonclub@tyeeptsa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edium.com/datadriveninvestor/5-reasons-why-i-learned-python-and-why-you-should-learn-it-as-well-917f781aea05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edium.com/datadriveninvestor/5-reasons-why-i-learned-python-and-why-you-should-learn-it-as-well-917f781aea05" TargetMode="External"/><Relationship Id="rId4" Type="http://schemas.openxmlformats.org/officeDocument/2006/relationships/hyperlink" Target="https://pypi.python.org/pyp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2775650" y="1010550"/>
            <a:ext cx="5194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Python Bytes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500"/>
              <a:t>Parent Info Night</a:t>
            </a:r>
            <a:endParaRPr sz="3500"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3191750" y="2794825"/>
            <a:ext cx="43623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From Beginner to Advanced Coder in 7 months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55550"/>
            <a:ext cx="2886950" cy="198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31989e2f3_0_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Ideas into Projects</a:t>
            </a:r>
            <a:endParaRPr/>
          </a:p>
        </p:txBody>
      </p:sp>
      <p:sp>
        <p:nvSpPr>
          <p:cNvPr id="131" name="Google Shape;131;g2831989e2f3_0_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g2831989e2f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199" cy="311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321825" y="1365100"/>
            <a:ext cx="6192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/>
              <a:t>Classroom</a:t>
            </a:r>
            <a:r>
              <a:rPr lang="en"/>
              <a:t>: Discuss concepts and ideas and hands-on activities to understand the concepts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/>
              <a:t>Study group</a:t>
            </a:r>
            <a:r>
              <a:rPr lang="en"/>
              <a:t>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Review the Python </a:t>
            </a:r>
            <a:r>
              <a:rPr b="1" lang="en" sz="1400">
                <a:solidFill>
                  <a:srgbClr val="00FFFF"/>
                </a:solidFill>
              </a:rPr>
              <a:t>syntax</a:t>
            </a:r>
            <a:endParaRPr b="1" sz="1400">
              <a:solidFill>
                <a:srgbClr val="00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>
                <a:solidFill>
                  <a:srgbClr val="00FFFF"/>
                </a:solidFill>
              </a:rPr>
              <a:t>Code </a:t>
            </a:r>
            <a:r>
              <a:rPr lang="en" sz="1400"/>
              <a:t>the ideas into projects </a:t>
            </a:r>
            <a:r>
              <a:rPr lang="en" sz="1400"/>
              <a:t>using</a:t>
            </a:r>
            <a:r>
              <a:rPr lang="en" sz="1400"/>
              <a:t> Python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Have </a:t>
            </a:r>
            <a:r>
              <a:rPr b="1" lang="en" sz="1400">
                <a:solidFill>
                  <a:srgbClr val="00FFFF"/>
                </a:solidFill>
              </a:rPr>
              <a:t>fun</a:t>
            </a:r>
            <a:endParaRPr b="1" sz="1400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/>
              <a:t>Online coding Platform</a:t>
            </a:r>
            <a:r>
              <a:rPr lang="en"/>
              <a:t>: https://replit.com/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6800" y="1824450"/>
            <a:ext cx="24765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 cont. </a:t>
            </a:r>
            <a:endParaRPr/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/>
              <a:t>Project</a:t>
            </a:r>
            <a:r>
              <a:rPr lang="en"/>
              <a:t>: Small Group Projects using repl.it online IDE or python IDE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/>
              <a:t>Discord</a:t>
            </a:r>
            <a:r>
              <a:rPr lang="en"/>
              <a:t>: Online communication Server to collaborate.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Team coach to help team: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Learn Python along with kids.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Remind them to use the pdf book to delve deeper and refer for syntax etc.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Coach the team to implement the idea, solve the puzzle, complete the project, make progress.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Help team to ask clear questions (in session or over Discord).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Requirements &amp; Logistics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a personal laptop (school laptop would not work)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Long Club - meets </a:t>
            </a:r>
            <a:r>
              <a:rPr lang="en">
                <a:solidFill>
                  <a:srgbClr val="FFFF00"/>
                </a:solidFill>
              </a:rPr>
              <a:t>every Wednesday @Tyee In-person 7:00 - 8:30 p.m.</a:t>
            </a:r>
            <a:endParaRPr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Follows BSD Calendar, Breaks and Holidays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b="1" lang="en" sz="2000">
                <a:solidFill>
                  <a:srgbClr val="FFFF00"/>
                </a:solidFill>
              </a:rPr>
              <a:t>Tyee PTSA membership</a:t>
            </a:r>
            <a:endParaRPr b="1" sz="20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Programming Competition Club</a:t>
            </a:r>
            <a:r>
              <a:rPr lang="en"/>
              <a:t> - </a:t>
            </a:r>
            <a:r>
              <a:rPr lang="en" sz="1800">
                <a:solidFill>
                  <a:srgbClr val="EFEFEF"/>
                </a:solidFill>
              </a:rPr>
              <a:t>Johannes Grad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 is the Programming Competition Club?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The starting point to compete.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Multi-year effort in programming competition preparation.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Registration Info:</a:t>
            </a:r>
            <a:r>
              <a:rPr lang="en"/>
              <a:t> Please attend Parent Info Night on 9/28 at 7:00 p.m. Check Tyee Times for details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Contact </a:t>
            </a:r>
            <a:r>
              <a:rPr lang="en" u="sng">
                <a:solidFill>
                  <a:schemeClr val="hlink"/>
                </a:solidFill>
                <a:hlinkClick r:id="rId3"/>
              </a:rPr>
              <a:t>programcomp@tyeeptsa.org</a:t>
            </a:r>
            <a:r>
              <a:rPr lang="en"/>
              <a:t> for more information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961c64bda_0_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Registration - Python Bytes Club</a:t>
            </a:r>
            <a:endParaRPr/>
          </a:p>
        </p:txBody>
      </p:sp>
      <p:sp>
        <p:nvSpPr>
          <p:cNvPr id="163" name="Google Shape;163;g15961c64bda_0_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Seats available: 50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Registration Fee : </a:t>
            </a:r>
            <a:r>
              <a:rPr b="1" lang="en">
                <a:solidFill>
                  <a:srgbClr val="FFFF00"/>
                </a:solidFill>
              </a:rPr>
              <a:t>$50 (non-refundable) </a:t>
            </a:r>
            <a:endParaRPr b="1">
              <a:solidFill>
                <a:srgbClr val="FFFF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Scholarships available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Tyee PTSA membership required prior to registration (please join or renew here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https://tyeeptsa.org/</a:t>
            </a:r>
            <a:r>
              <a:rPr lang="en"/>
              <a:t>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Contact </a:t>
            </a: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pythonclub@tyeeptsa.org</a:t>
            </a:r>
            <a:r>
              <a:rPr lang="en" sz="1400">
                <a:solidFill>
                  <a:schemeClr val="dk1"/>
                </a:solidFill>
              </a:rPr>
              <a:t> for</a:t>
            </a:r>
            <a:r>
              <a:rPr lang="en" sz="1400"/>
              <a:t> additional</a:t>
            </a:r>
            <a:r>
              <a:rPr lang="en" sz="1400">
                <a:solidFill>
                  <a:schemeClr val="dk1"/>
                </a:solidFill>
              </a:rPr>
              <a:t> information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31989e2f3_0_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169" name="Google Shape;169;g2831989e2f3_0_4"/>
          <p:cNvSpPr txBox="1"/>
          <p:nvPr>
            <p:ph idx="4294967295" type="body"/>
          </p:nvPr>
        </p:nvSpPr>
        <p:spPr>
          <a:xfrm>
            <a:off x="387900" y="1171149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Registration Opens:</a:t>
            </a:r>
            <a:r>
              <a:rPr lang="en"/>
              <a:t> </a:t>
            </a:r>
            <a:r>
              <a:rPr b="1" lang="en">
                <a:solidFill>
                  <a:srgbClr val="FFFF00"/>
                </a:solidFill>
              </a:rPr>
              <a:t>TODAY!!</a:t>
            </a:r>
            <a:r>
              <a:rPr lang="en"/>
              <a:t> (Wednesday, Sept 27) @ </a:t>
            </a:r>
            <a:r>
              <a:rPr b="1" lang="en" u="sng">
                <a:solidFill>
                  <a:srgbClr val="FFFF00"/>
                </a:solidFill>
              </a:rPr>
              <a:t>8:00 p.</a:t>
            </a:r>
            <a:r>
              <a:rPr b="1" lang="en" u="sng">
                <a:solidFill>
                  <a:srgbClr val="FFFF00"/>
                </a:solidFill>
              </a:rPr>
              <a:t>m</a:t>
            </a:r>
            <a:br>
              <a:rPr b="1" lang="en" u="sng">
                <a:solidFill>
                  <a:srgbClr val="FFFF00"/>
                </a:solidFill>
              </a:rPr>
            </a:br>
            <a:endParaRPr b="1" u="sng">
              <a:solidFill>
                <a:srgbClr val="FFFF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Registration Link: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https://tyeeptsa.org/Page/PROGRAM%20PAGES/Python%20Bytes%20Club</a:t>
            </a:r>
            <a:r>
              <a:rPr lang="en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FF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Registration Closes:</a:t>
            </a:r>
            <a:r>
              <a:rPr lang="en"/>
              <a:t> Oct 4th 8:00 p.m or 50 student count 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First Day of Club:</a:t>
            </a:r>
            <a:r>
              <a:rPr lang="en"/>
              <a:t> </a:t>
            </a:r>
            <a:r>
              <a:rPr b="1" lang="en">
                <a:solidFill>
                  <a:srgbClr val="FFFF00"/>
                </a:solidFill>
              </a:rPr>
              <a:t>Oct 18th</a:t>
            </a:r>
            <a:r>
              <a:rPr lang="en"/>
              <a:t> 7:00 - 8:30 p.m</a:t>
            </a:r>
            <a:br>
              <a:rPr lang="en"/>
            </a:b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Contact </a:t>
            </a: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pythonclub@tyeeptsa.org</a:t>
            </a:r>
            <a:r>
              <a:rPr lang="en" sz="1400">
                <a:solidFill>
                  <a:schemeClr val="dk1"/>
                </a:solidFill>
              </a:rPr>
              <a:t> for</a:t>
            </a:r>
            <a:r>
              <a:rPr lang="en" sz="1400"/>
              <a:t> additional</a:t>
            </a:r>
            <a:r>
              <a:rPr lang="en" sz="1400">
                <a:solidFill>
                  <a:schemeClr val="dk1"/>
                </a:solidFill>
              </a:rPr>
              <a:t> information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1" name="Google Shape;71;p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Goal of the Python Byte Club - Why Coding, Why Python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Coaches &amp; Volunteers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New Format - In person, Hands on Activity based learning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Plan - syntax, practice, team, project, forum via Discord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Registration Information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77" name="Google Shape;77;p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Invoke students’ interest into coding</a:t>
            </a:r>
            <a:endParaRPr sz="2400"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Coaching on Programming Concepts with hands on activities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Teaching Python Language Fundamentals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Convert Ideas to Python Code and then to Projects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Study group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Allow students to advance at their own pace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8f1766541_0_0"/>
          <p:cNvSpPr txBox="1"/>
          <p:nvPr>
            <p:ph type="title"/>
          </p:nvPr>
        </p:nvSpPr>
        <p:spPr>
          <a:xfrm>
            <a:off x="387900" y="280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Co-Chairs </a:t>
            </a:r>
            <a:endParaRPr/>
          </a:p>
        </p:txBody>
      </p:sp>
      <p:sp>
        <p:nvSpPr>
          <p:cNvPr id="83" name="Google Shape;83;g248f1766541_0_0"/>
          <p:cNvSpPr txBox="1"/>
          <p:nvPr/>
        </p:nvSpPr>
        <p:spPr>
          <a:xfrm>
            <a:off x="2779275" y="1185825"/>
            <a:ext cx="58476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Reji Dasan 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a Bachelor's degree in Computer Science &amp; Engineering and has been coding professionally for the past 17+ years. She has worked with several companies and is currently working as a Principal Software Engineer with Alaska Airlines at SeaTac. She is passionate about anything Computer Science and believes that every child should know how to code.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g248f1766541_0_0"/>
          <p:cNvSpPr txBox="1"/>
          <p:nvPr/>
        </p:nvSpPr>
        <p:spPr>
          <a:xfrm>
            <a:off x="2845975" y="3283225"/>
            <a:ext cx="55512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Yunzhao Li 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a PhD degree in Computer Engineering from Kansas State University. He has worked as a software engineer for over ten years now. He is very excited about this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opportunity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contribute to our Python club and to the broader Tyee community.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g248f176654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25" y="1119150"/>
            <a:ext cx="1778700" cy="17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8f1766541_0_5"/>
          <p:cNvSpPr txBox="1"/>
          <p:nvPr/>
        </p:nvSpPr>
        <p:spPr>
          <a:xfrm>
            <a:off x="2623625" y="1126525"/>
            <a:ext cx="5573400" cy="15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Rob Fatland </a:t>
            </a:r>
            <a:endParaRPr b="1"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UW Director of Cloud and Data Solutions. He has formerly worked at NASA and Microsoft Research and has a PhD in Geophysics. His interests are in data science across the full spectrum from acquisition to collaboration with emphases on remote sensing, sensor networks, visualization, data systems and (domain-wise) the earth’s hydrosphere. He also devotes time and energy to K12 STEM education.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g248f1766541_0_5"/>
          <p:cNvSpPr txBox="1"/>
          <p:nvPr/>
        </p:nvSpPr>
        <p:spPr>
          <a:xfrm>
            <a:off x="2623625" y="3298075"/>
            <a:ext cx="5410500" cy="17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Wei Lu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earning his Ph.D. in computer science, Wei Lu promptly embarked on his career at Microsoft, where he has been a dedicated member of various teams, from Microsoft Research to Bing, for over a decade. He currently serves as a Principal Engineer at Coupang, specializing in distributed systems, big data, and machine learning.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g248f1766541_0_5"/>
          <p:cNvSpPr txBox="1"/>
          <p:nvPr>
            <p:ph type="title"/>
          </p:nvPr>
        </p:nvSpPr>
        <p:spPr>
          <a:xfrm>
            <a:off x="343425" y="206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Coaches, Advisors &amp; Mentors</a:t>
            </a:r>
            <a:endParaRPr/>
          </a:p>
        </p:txBody>
      </p:sp>
      <p:pic>
        <p:nvPicPr>
          <p:cNvPr id="93" name="Google Shape;93;g248f176654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25" y="1126525"/>
            <a:ext cx="1778700" cy="17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48f176654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25" y="3094675"/>
            <a:ext cx="1778700" cy="17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volunteer team - so far...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Co-</a:t>
            </a:r>
            <a:r>
              <a:rPr b="1" lang="en"/>
              <a:t>Chairs</a:t>
            </a:r>
            <a:r>
              <a:rPr lang="en"/>
              <a:t>: Reji Dasan, Yunzhao 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Advisors &amp; Head Coaches</a:t>
            </a:r>
            <a:r>
              <a:rPr lang="en"/>
              <a:t>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 Fatland (Lead Coach and Curriculum Director)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Wei Lu (Lead Coach and Advisor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Aadya Rangole (Lead Coach)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Coaches</a:t>
            </a:r>
            <a:r>
              <a:rPr lang="en"/>
              <a:t>: </a:t>
            </a:r>
            <a:br>
              <a:rPr lang="en"/>
            </a:br>
            <a:r>
              <a:rPr lang="en"/>
              <a:t>Nandini, Dhruv, Rhea, Varun, Jeffrey, Adarsh, Nikita, Pranav, Esther, Sidd, Advik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387900" y="984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Why Python?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 reason to learn Python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387900" y="948050"/>
            <a:ext cx="8368200" cy="3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4627125" y="784500"/>
            <a:ext cx="43365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sng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JAVA</a:t>
            </a:r>
            <a:endParaRPr b="1" i="0" sz="1200" u="sng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HelloWorld {</a:t>
            </a:r>
            <a:endParaRPr b="0" i="0" sz="1200" u="none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   public static void </a:t>
            </a:r>
            <a:r>
              <a:rPr b="1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(String[] args) {</a:t>
            </a:r>
            <a:endParaRPr b="0" i="0" sz="1200" u="none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System.out.</a:t>
            </a:r>
            <a:r>
              <a:rPr b="1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("I’m awesome");</a:t>
            </a:r>
            <a:endParaRPr b="0" i="0" sz="1200" u="none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0" i="0" sz="1200" u="none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D96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i="0" sz="1200" u="none" cap="none" strike="noStrike">
              <a:solidFill>
                <a:srgbClr val="FFD9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4627125" y="2340575"/>
            <a:ext cx="41793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sng" cap="none" strike="noStrike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C++</a:t>
            </a:r>
            <a:endParaRPr b="1" i="0" sz="1200" u="sng" cap="none" strike="noStrike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&lt;iostream&gt;</a:t>
            </a:r>
            <a:endParaRPr b="0" i="0" sz="1200" u="none" cap="none" strike="noStrike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int main() {</a:t>
            </a:r>
            <a:endParaRPr b="0" i="0" sz="1200" u="none" cap="none" strike="noStrike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std::cout &lt;&lt; "I’m awesome.\n";</a:t>
            </a:r>
            <a:endParaRPr b="0" i="0" sz="1200" u="none" cap="none" strike="noStrike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627125" y="3890650"/>
            <a:ext cx="4128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700" u="sng" cap="none" strike="noStrike">
                <a:solidFill>
                  <a:srgbClr val="93C47D"/>
                </a:solidFill>
                <a:latin typeface="Courier New"/>
                <a:ea typeface="Courier New"/>
                <a:cs typeface="Courier New"/>
                <a:sym typeface="Courier New"/>
              </a:rPr>
              <a:t>Python</a:t>
            </a:r>
            <a:endParaRPr b="1" i="0" sz="1700" u="sng" cap="none" strike="noStrike">
              <a:solidFill>
                <a:srgbClr val="93C47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700" u="none" cap="none" strike="noStrike">
                <a:solidFill>
                  <a:srgbClr val="93C47D"/>
                </a:solidFill>
                <a:latin typeface="Courier New"/>
                <a:ea typeface="Courier New"/>
                <a:cs typeface="Courier New"/>
                <a:sym typeface="Courier New"/>
              </a:rPr>
              <a:t>print(“I’m awesome”)</a:t>
            </a:r>
            <a:endParaRPr b="1" i="0" sz="19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84500"/>
            <a:ext cx="4627125" cy="435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4"/>
          <p:cNvCxnSpPr/>
          <p:nvPr/>
        </p:nvCxnSpPr>
        <p:spPr>
          <a:xfrm>
            <a:off x="4687875" y="2290275"/>
            <a:ext cx="420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4"/>
          <p:cNvCxnSpPr/>
          <p:nvPr/>
        </p:nvCxnSpPr>
        <p:spPr>
          <a:xfrm>
            <a:off x="4687875" y="3890475"/>
            <a:ext cx="420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 reason to learn Python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387900" y="1489825"/>
            <a:ext cx="83682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Useful: </a:t>
            </a:r>
            <a:b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Once you learn it you can find opportunities in Automation,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W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eb development,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D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ata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S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cience,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M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achine  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           L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earning, AI, 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eb 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craping,  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 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evelopment</a:t>
            </a:r>
            <a:br>
              <a:rPr lang="en" sz="1600">
                <a:latin typeface="Georgia"/>
                <a:ea typeface="Georgia"/>
                <a:cs typeface="Georgia"/>
                <a:sym typeface="Georgia"/>
              </a:rPr>
            </a:b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3. </a:t>
            </a: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Value and Demand</a:t>
            </a:r>
            <a:b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 Community &amp; Open Source</a:t>
            </a:r>
            <a:b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5.</a:t>
            </a:r>
            <a:r>
              <a:rPr lang="en"/>
              <a:t> </a:t>
            </a: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Resources -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over 125,000 third-party Python libraries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you want to learn coding, but haven’t decided what to do with it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then Python is the obvious option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; a</a:t>
            </a: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 it gives you a choice to switch between different fields with its flexibility.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31989e2f3_0_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Coding? Convert Ideas into Projects</a:t>
            </a:r>
            <a:endParaRPr/>
          </a:p>
        </p:txBody>
      </p:sp>
      <p:sp>
        <p:nvSpPr>
          <p:cNvPr id="124" name="Google Shape;124;g2831989e2f3_0_1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g2831989e2f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196250"/>
            <a:ext cx="8368200" cy="374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Zhu, Annie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a905b5-8388-4a05-b89a-55e43f7b4d00_Enabled">
    <vt:lpwstr>true</vt:lpwstr>
  </property>
  <property fmtid="{D5CDD505-2E9C-101B-9397-08002B2CF9AE}" pid="3" name="MSIP_Label_11a905b5-8388-4a05-b89a-55e43f7b4d00_SetDate">
    <vt:lpwstr>2020-10-12T19:09:54Z</vt:lpwstr>
  </property>
  <property fmtid="{D5CDD505-2E9C-101B-9397-08002B2CF9AE}" pid="4" name="MSIP_Label_11a905b5-8388-4a05-b89a-55e43f7b4d00_Method">
    <vt:lpwstr>Standard</vt:lpwstr>
  </property>
  <property fmtid="{D5CDD505-2E9C-101B-9397-08002B2CF9AE}" pid="5" name="MSIP_Label_11a905b5-8388-4a05-b89a-55e43f7b4d00_Name">
    <vt:lpwstr>General</vt:lpwstr>
  </property>
  <property fmtid="{D5CDD505-2E9C-101B-9397-08002B2CF9AE}" pid="6" name="MSIP_Label_11a905b5-8388-4a05-b89a-55e43f7b4d00_SiteId">
    <vt:lpwstr>2e319086-9a26-46a3-865f-615bed576786</vt:lpwstr>
  </property>
  <property fmtid="{D5CDD505-2E9C-101B-9397-08002B2CF9AE}" pid="7" name="MSIP_Label_11a905b5-8388-4a05-b89a-55e43f7b4d00_ActionId">
    <vt:lpwstr>338bb1e7-c891-4eee-8548-5f97ed5ab2f3</vt:lpwstr>
  </property>
  <property fmtid="{D5CDD505-2E9C-101B-9397-08002B2CF9AE}" pid="8" name="MSIP_Label_11a905b5-8388-4a05-b89a-55e43f7b4d00_ContentBits">
    <vt:lpwstr>0</vt:lpwstr>
  </property>
</Properties>
</file>